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27" r:id="rId9"/>
    <p:sldId id="340" r:id="rId10"/>
    <p:sldId id="343" r:id="rId11"/>
    <p:sldId id="346" r:id="rId12"/>
    <p:sldId id="349" r:id="rId13"/>
    <p:sldId id="348" r:id="rId14"/>
    <p:sldId id="341" r:id="rId15"/>
    <p:sldId id="332" r:id="rId16"/>
    <p:sldId id="339" r:id="rId17"/>
    <p:sldId id="315" r:id="rId18"/>
    <p:sldId id="336" r:id="rId19"/>
    <p:sldId id="338" r:id="rId20"/>
    <p:sldId id="326" r:id="rId21"/>
    <p:sldId id="342" r:id="rId22"/>
    <p:sldId id="347" r:id="rId23"/>
    <p:sldId id="320" r:id="rId24"/>
    <p:sldId id="331" r:id="rId25"/>
    <p:sldId id="330" r:id="rId26"/>
    <p:sldId id="288" r:id="rId27"/>
    <p:sldId id="328" r:id="rId28"/>
    <p:sldId id="329" r:id="rId29"/>
    <p:sldId id="335" r:id="rId30"/>
    <p:sldId id="344" r:id="rId31"/>
    <p:sldId id="345" r:id="rId32"/>
    <p:sldId id="337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50" d="100"/>
          <a:sy n="50" d="100"/>
        </p:scale>
        <p:origin x="1593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04/06/2024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tiff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21" Type="http://schemas.microsoft.com/office/2007/relationships/hdphoto" Target="../media/hdphoto5.wdp"/><Relationship Id="rId7" Type="http://schemas.openxmlformats.org/officeDocument/2006/relationships/image" Target="../media/image87.svg"/><Relationship Id="rId12" Type="http://schemas.openxmlformats.org/officeDocument/2006/relationships/image" Target="../media/image92.tiff"/><Relationship Id="rId17" Type="http://schemas.microsoft.com/office/2007/relationships/hdphoto" Target="../media/hdphoto3.wdp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emf"/><Relationship Id="rId24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microsoft.com/office/2007/relationships/hdphoto" Target="../media/hdphoto2.wdp"/><Relationship Id="rId23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microsoft.com/office/2007/relationships/hdphoto" Target="../media/hdphoto4.wdp"/><Relationship Id="rId4" Type="http://schemas.openxmlformats.org/officeDocument/2006/relationships/image" Target="../media/image84.png"/><Relationship Id="rId9" Type="http://schemas.openxmlformats.org/officeDocument/2006/relationships/image" Target="../media/image89.svg"/><Relationship Id="rId14" Type="http://schemas.openxmlformats.org/officeDocument/2006/relationships/image" Target="../media/image94.png"/><Relationship Id="rId22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02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4.svg"/><Relationship Id="rId7" Type="http://schemas.openxmlformats.org/officeDocument/2006/relationships/image" Target="../media/image6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10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12" Type="http://schemas.openxmlformats.org/officeDocument/2006/relationships/image" Target="../media/image10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62.svg"/><Relationship Id="rId10" Type="http://schemas.openxmlformats.org/officeDocument/2006/relationships/image" Target="../media/image78.png"/><Relationship Id="rId4" Type="http://schemas.openxmlformats.org/officeDocument/2006/relationships/image" Target="../media/image61.png"/><Relationship Id="rId9" Type="http://schemas.openxmlformats.org/officeDocument/2006/relationships/image" Target="../media/image77.sv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0.png"/><Relationship Id="rId5" Type="http://schemas.openxmlformats.org/officeDocument/2006/relationships/image" Target="../media/image7.svg"/><Relationship Id="rId10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7.svg"/><Relationship Id="rId7" Type="http://schemas.openxmlformats.org/officeDocument/2006/relationships/image" Target="../media/image82.png"/><Relationship Id="rId12" Type="http://schemas.openxmlformats.org/officeDocument/2006/relationships/image" Target="../media/image11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85.png"/><Relationship Id="rId4" Type="http://schemas.openxmlformats.org/officeDocument/2006/relationships/image" Target="../media/image113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1370</Words>
  <Application>Microsoft Office PowerPoint</Application>
  <PresentationFormat>Widescreen</PresentationFormat>
  <Paragraphs>527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162</cp:revision>
  <cp:lastPrinted>2023-11-09T13:29:29Z</cp:lastPrinted>
  <dcterms:created xsi:type="dcterms:W3CDTF">2022-10-03T09:22:01Z</dcterms:created>
  <dcterms:modified xsi:type="dcterms:W3CDTF">2024-04-06T14:10:30Z</dcterms:modified>
</cp:coreProperties>
</file>